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3" r:id="rId2"/>
    <p:sldId id="271" r:id="rId3"/>
    <p:sldId id="272" r:id="rId4"/>
    <p:sldId id="285" r:id="rId5"/>
    <p:sldId id="288" r:id="rId6"/>
    <p:sldId id="284" r:id="rId7"/>
    <p:sldId id="286" r:id="rId8"/>
    <p:sldId id="28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448"/>
    <a:srgbClr val="DEE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7" autoAdjust="0"/>
    <p:restoredTop sz="86211" autoAdjust="0"/>
  </p:normalViewPr>
  <p:slideViewPr>
    <p:cSldViewPr snapToGrid="0">
      <p:cViewPr varScale="1">
        <p:scale>
          <a:sx n="57" d="100"/>
          <a:sy n="57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49FAB-B66E-4E7F-9086-5792909C771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7783-A3E4-4A1A-8D1F-707488F1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6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7783-A3E4-4A1A-8D1F-707488F13C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5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7783-A3E4-4A1A-8D1F-707488F13C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0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7783-A3E4-4A1A-8D1F-707488F13C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7783-A3E4-4A1A-8D1F-707488F13C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7783-A3E4-4A1A-8D1F-707488F13C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7783-A3E4-4A1A-8D1F-707488F13C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3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7783-A3E4-4A1A-8D1F-707488F13C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1515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1195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5CA705-2A7D-4234-8D46-477A89ED66E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8C8E5D-7339-4779-86C1-6EBFCB310A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8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34771-6ADA-43E1-B3B6-D01E2D4BA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50229"/>
            <a:ext cx="10909073" cy="1057655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+mn-lt"/>
                <a:ea typeface="Cambria" panose="02040503050406030204" pitchFamily="18" charset="0"/>
              </a:rPr>
              <a:t>Water Conservation Seminar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6E9A7-079D-4CE4-B9E3-01B12620A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27515"/>
            <a:ext cx="10925101" cy="515477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Thursday, February 2, 2023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DDF6B2-73CE-4A84-9D3F-A85CFAF1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79" y="640080"/>
            <a:ext cx="4276243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BFD694A-B987-48DF-A114-721D7AD790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2" y="108426"/>
            <a:ext cx="1211036" cy="1019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E6B532-910A-1853-48EC-C12A18E7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17541"/>
            <a:ext cx="10058400" cy="1019819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+mn-lt"/>
              </a:rPr>
              <a:t>Online Q&amp;A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AD0A-7245-91AA-47CE-3F63788952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Open the camera app on a mobile device and point it at the QR code. If the device supports active QR code reading, a prompt to access the URL should appear.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Here you can submit questions anytime and complete the event evaluation. </a:t>
            </a:r>
          </a:p>
        </p:txBody>
      </p:sp>
      <p:pic>
        <p:nvPicPr>
          <p:cNvPr id="5" name="Conferences io Demo">
            <a:hlinkClick r:id="" action="ppaction://media"/>
            <a:extLst>
              <a:ext uri="{FF2B5EF4-FFF2-40B4-BE49-F238E27FC236}">
                <a16:creationId xmlns:a16="http://schemas.microsoft.com/office/drawing/2014/main" id="{D0E57AD9-F48F-914C-AE3A-6EA870E96CF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0607" y="1846369"/>
            <a:ext cx="2349500" cy="4022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8975C-3261-7F2F-9B98-73DEB7035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27" y="1845734"/>
            <a:ext cx="299394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2A33B-0B7E-1492-5143-AA21E868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52616"/>
            <a:ext cx="3291840" cy="33009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A2D4F56-0A1B-437A-B544-0A956DE8C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0" y="269706"/>
            <a:ext cx="2665810" cy="224489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5A25A0D-787D-1FFB-7F7C-9EC70DC9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2" y="3756992"/>
            <a:ext cx="9011478" cy="1019819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+mn-lt"/>
              </a:rPr>
              <a:t>Presentation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DCB111-DCD9-6E4E-1135-C57BBB7C2D7F}"/>
              </a:ext>
            </a:extLst>
          </p:cNvPr>
          <p:cNvSpPr txBox="1">
            <a:spLocks/>
          </p:cNvSpPr>
          <p:nvPr/>
        </p:nvSpPr>
        <p:spPr>
          <a:xfrm>
            <a:off x="3180522" y="4923183"/>
            <a:ext cx="9011478" cy="1019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Speaker Name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8769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BFD694A-B987-48DF-A114-721D7AD790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2" y="108426"/>
            <a:ext cx="1211036" cy="1019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E6B532-910A-1853-48EC-C12A18E7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17541"/>
            <a:ext cx="10058400" cy="1019819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+mn-lt"/>
              </a:rPr>
              <a:t>Presentation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AD0A-7245-91AA-47CE-3F63788952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</a:t>
            </a:r>
            <a:r>
              <a:rPr lang="en-US" sz="2800" dirty="0">
                <a:latin typeface="Georgia" panose="02040502050405020303" pitchFamily="18" charset="0"/>
                <a:ea typeface="Cambria" panose="02040503050406030204" pitchFamily="18" charset="0"/>
              </a:rPr>
              <a:t>bullet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0C5E4-D086-E277-6C37-502B0C4E15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BFD694A-B987-48DF-A114-721D7AD790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2" y="108426"/>
            <a:ext cx="1211036" cy="1019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E6B532-910A-1853-48EC-C12A18E7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17541"/>
            <a:ext cx="10058400" cy="1019819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+mn-lt"/>
              </a:rPr>
              <a:t>Presentation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AD0A-7245-91AA-47CE-3F63788952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0C5E4-D086-E277-6C37-502B0C4E15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2A33B-0B7E-1492-5143-AA21E868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335" y="453225"/>
            <a:ext cx="3289852" cy="33037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E7677-19D5-42C1-BE8E-8F48BD598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55" y="3045350"/>
            <a:ext cx="3200400" cy="33791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Up Next…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A2D4F56-0A1B-437A-B544-0A956DE8C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0" y="269706"/>
            <a:ext cx="2665810" cy="2244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64D98-4E99-8A5B-24A3-4AA8F103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2" y="3756992"/>
            <a:ext cx="9011478" cy="1019819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+mn-lt"/>
              </a:rPr>
              <a:t>Presentation 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68F61A-CD38-055A-50C1-BE260B04CD09}"/>
              </a:ext>
            </a:extLst>
          </p:cNvPr>
          <p:cNvSpPr txBox="1">
            <a:spLocks/>
          </p:cNvSpPr>
          <p:nvPr/>
        </p:nvSpPr>
        <p:spPr>
          <a:xfrm>
            <a:off x="3180522" y="4923183"/>
            <a:ext cx="9011478" cy="1019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Speaker Name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41952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BFD694A-B987-48DF-A114-721D7AD790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2" y="108426"/>
            <a:ext cx="1211036" cy="1019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E6B532-910A-1853-48EC-C12A18E7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17541"/>
            <a:ext cx="10058400" cy="1019819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+mn-lt"/>
              </a:rPr>
              <a:t>Presentation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AD0A-7245-91AA-47CE-3F63788952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0C5E4-D086-E277-6C37-502B0C4E15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4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BFD694A-B987-48DF-A114-721D7AD790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2" y="108426"/>
            <a:ext cx="1211036" cy="1019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E6B532-910A-1853-48EC-C12A18E7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17541"/>
            <a:ext cx="10058400" cy="1019819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+mn-lt"/>
              </a:rPr>
              <a:t>Presentation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AD0A-7245-91AA-47CE-3F63788952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Copy or bullet points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0C5E4-D086-E277-6C37-502B0C4E15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4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9CAE6A"/>
      </a:accent1>
      <a:accent2>
        <a:srgbClr val="758448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480</TotalTime>
  <Words>173</Words>
  <Application>Microsoft Office PowerPoint</Application>
  <PresentationFormat>Widescreen</PresentationFormat>
  <Paragraphs>43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Georgia</vt:lpstr>
      <vt:lpstr>Retrospect</vt:lpstr>
      <vt:lpstr>Water Conservation Seminar</vt:lpstr>
      <vt:lpstr>Online Q&amp;A and Evaluation</vt:lpstr>
      <vt:lpstr>Presentation Title</vt:lpstr>
      <vt:lpstr>Presentation Slide</vt:lpstr>
      <vt:lpstr>Presentation Slide</vt:lpstr>
      <vt:lpstr>Presentation Title</vt:lpstr>
      <vt:lpstr>Presentation Slide</vt:lpstr>
      <vt:lpstr>Presentation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Housekeeping</dc:title>
  <dc:creator>Will Fulwider</dc:creator>
  <cp:lastModifiedBy>Caroline Feuchuk</cp:lastModifiedBy>
  <cp:revision>66</cp:revision>
  <dcterms:created xsi:type="dcterms:W3CDTF">2020-03-31T16:58:49Z</dcterms:created>
  <dcterms:modified xsi:type="dcterms:W3CDTF">2023-02-10T21:40:15Z</dcterms:modified>
</cp:coreProperties>
</file>